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11" r:id="rId1"/>
  </p:sldMasterIdLst>
  <p:notesMasterIdLst>
    <p:notesMasterId r:id="rId10"/>
  </p:notesMasterIdLst>
  <p:sldIdLst>
    <p:sldId id="256" r:id="rId2"/>
    <p:sldId id="265" r:id="rId3"/>
    <p:sldId id="259" r:id="rId4"/>
    <p:sldId id="260" r:id="rId5"/>
    <p:sldId id="261" r:id="rId6"/>
    <p:sldId id="262" r:id="rId7"/>
    <p:sldId id="264" r:id="rId8"/>
    <p:sldId id="266" r:id="rId9"/>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76"/>
  </p:normalViewPr>
  <p:slideViewPr>
    <p:cSldViewPr snapToGrid="0">
      <p:cViewPr varScale="1">
        <p:scale>
          <a:sx n="141" d="100"/>
          <a:sy n="141" d="100"/>
        </p:scale>
        <p:origin x="800"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2.png>
</file>

<file path=ppt/media/image3.png>
</file>

<file path=ppt/media/image4.jpeg>
</file>

<file path=ppt/media/image5.jpeg>
</file>

<file path=ppt/media/image6.png>
</file>

<file path=ppt/media/image7.png>
</file>

<file path=ppt/media/image8.png>
</file>

<file path=ppt/media/image9.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ea9c20c2db_0_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ea9c20c2db_0_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e94779d2a4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e94779d2a4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e94779d2a4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e94779d2a4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e94779d2a4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e94779d2a4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e94779d2a4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e94779d2a4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ctrTitle"/>
          </p:nvPr>
        </p:nvSpPr>
        <p:spPr>
          <a:xfrm>
            <a:off x="2971799" y="1473200"/>
            <a:ext cx="5398295" cy="1816098"/>
          </a:xfrm>
        </p:spPr>
        <p:txBody>
          <a:bodyPr anchor="b">
            <a:normAutofit/>
          </a:bodyPr>
          <a:lstStyle>
            <a:lvl1pPr algn="r">
              <a:defRPr sz="3600">
                <a:effectLst/>
              </a:defRPr>
            </a:lvl1pPr>
          </a:lstStyle>
          <a:p>
            <a:r>
              <a:rPr lang="en-GB"/>
              <a:t>Click to edit Master title style</a:t>
            </a:r>
            <a:endParaRPr lang="en-US" dirty="0"/>
          </a:p>
        </p:txBody>
      </p:sp>
      <p:sp>
        <p:nvSpPr>
          <p:cNvPr id="3" name="Subtitle 2"/>
          <p:cNvSpPr>
            <a:spLocks noGrp="1"/>
          </p:cNvSpPr>
          <p:nvPr>
            <p:ph type="subTitle" idx="1"/>
          </p:nvPr>
        </p:nvSpPr>
        <p:spPr>
          <a:xfrm>
            <a:off x="2971799" y="3289300"/>
            <a:ext cx="5398295" cy="1054100"/>
          </a:xfrm>
        </p:spPr>
        <p:txBody>
          <a:bodyPr anchor="t">
            <a:normAutofit/>
          </a:bodyPr>
          <a:lstStyle>
            <a:lvl1pPr marL="0" indent="0" algn="r">
              <a:buNone/>
              <a:defRPr sz="1350" cap="all">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a:xfrm>
            <a:off x="6699419" y="4402932"/>
            <a:ext cx="1200150" cy="283369"/>
          </a:xfrm>
        </p:spPr>
        <p:txBody>
          <a:bodyPr/>
          <a:lstStyle/>
          <a:p>
            <a:fld id="{B61BEF0D-F0BB-DE4B-95CE-6DB70DBA9567}" type="datetimeFigureOut">
              <a:rPr lang="en-US" smtClean="0"/>
              <a:pPr/>
              <a:t>11/10/21</a:t>
            </a:fld>
            <a:endParaRPr lang="en-US" dirty="0"/>
          </a:p>
        </p:txBody>
      </p:sp>
      <p:sp>
        <p:nvSpPr>
          <p:cNvPr id="5" name="Footer Placeholder 4"/>
          <p:cNvSpPr>
            <a:spLocks noGrp="1"/>
          </p:cNvSpPr>
          <p:nvPr>
            <p:ph type="ftr" sz="quarter" idx="11"/>
          </p:nvPr>
        </p:nvSpPr>
        <p:spPr>
          <a:xfrm>
            <a:off x="2971799" y="4402932"/>
            <a:ext cx="3670469" cy="283369"/>
          </a:xfrm>
        </p:spPr>
        <p:txBody>
          <a:bodyPr/>
          <a:lstStyle/>
          <a:p>
            <a:endParaRPr lang="en-US" dirty="0"/>
          </a:p>
        </p:txBody>
      </p:sp>
      <p:sp>
        <p:nvSpPr>
          <p:cNvPr id="6" name="Slide Number Placeholder 5"/>
          <p:cNvSpPr>
            <a:spLocks noGrp="1"/>
          </p:cNvSpPr>
          <p:nvPr>
            <p:ph type="sldNum" sz="quarter" idx="12"/>
          </p:nvPr>
        </p:nvSpPr>
        <p:spPr>
          <a:xfrm>
            <a:off x="7956719" y="4402932"/>
            <a:ext cx="413375" cy="283369"/>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605116049"/>
      </p:ext>
    </p:extLst>
  </p:cSld>
  <p:clrMapOvr>
    <a:overrideClrMapping bg1="dk1" tx1="lt1" bg2="dk2" tx2="lt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1" y="3549649"/>
            <a:ext cx="7598570" cy="425054"/>
          </a:xfrm>
        </p:spPr>
        <p:txBody>
          <a:bodyPr anchor="b">
            <a:normAutofit/>
          </a:bodyPr>
          <a:lstStyle>
            <a:lvl1pPr algn="l">
              <a:defRPr sz="18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028701" y="699084"/>
            <a:ext cx="6569870" cy="2373732"/>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GB"/>
              <a:t>Click icon to add picture</a:t>
            </a:r>
            <a:endParaRPr lang="en-US" dirty="0"/>
          </a:p>
        </p:txBody>
      </p:sp>
      <p:sp>
        <p:nvSpPr>
          <p:cNvPr id="4" name="Text Placeholder 3"/>
          <p:cNvSpPr>
            <a:spLocks noGrp="1"/>
          </p:cNvSpPr>
          <p:nvPr>
            <p:ph type="body" sz="half" idx="2"/>
          </p:nvPr>
        </p:nvSpPr>
        <p:spPr>
          <a:xfrm>
            <a:off x="514351" y="3974702"/>
            <a:ext cx="7598570" cy="37028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11/10/21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84111585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1" y="457201"/>
            <a:ext cx="7598570" cy="2343149"/>
          </a:xfrm>
        </p:spPr>
        <p:txBody>
          <a:bodyPr anchor="ctr">
            <a:normAutofit/>
          </a:bodyPr>
          <a:lstStyle>
            <a:lvl1pPr algn="l">
              <a:defRPr sz="2400" b="0" cap="none"/>
            </a:lvl1pPr>
          </a:lstStyle>
          <a:p>
            <a:r>
              <a:rPr lang="en-GB"/>
              <a:t>Click to edit Master title style</a:t>
            </a:r>
            <a:endParaRPr lang="en-US" dirty="0"/>
          </a:p>
        </p:txBody>
      </p:sp>
      <p:sp>
        <p:nvSpPr>
          <p:cNvPr id="3" name="Text Placeholder 2"/>
          <p:cNvSpPr>
            <a:spLocks noGrp="1"/>
          </p:cNvSpPr>
          <p:nvPr>
            <p:ph type="body" idx="1"/>
          </p:nvPr>
        </p:nvSpPr>
        <p:spPr>
          <a:xfrm>
            <a:off x="514350" y="3257550"/>
            <a:ext cx="7598571" cy="1085850"/>
          </a:xfrm>
        </p:spPr>
        <p:txBody>
          <a:bodyPr anchor="ctr">
            <a:normAutofit/>
          </a:bodyPr>
          <a:lstStyle>
            <a:lvl1pPr marL="0" indent="0" algn="l">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11/10/21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91843814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15" name="TextBox 14"/>
          <p:cNvSpPr txBox="1"/>
          <p:nvPr/>
        </p:nvSpPr>
        <p:spPr>
          <a:xfrm>
            <a:off x="7678400" y="205740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11" name="TextBox 10"/>
          <p:cNvSpPr txBox="1"/>
          <p:nvPr/>
        </p:nvSpPr>
        <p:spPr>
          <a:xfrm>
            <a:off x="366206" y="617503"/>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2" name="Title 1"/>
          <p:cNvSpPr>
            <a:spLocks noGrp="1"/>
          </p:cNvSpPr>
          <p:nvPr>
            <p:ph type="title"/>
          </p:nvPr>
        </p:nvSpPr>
        <p:spPr>
          <a:xfrm>
            <a:off x="744201" y="457201"/>
            <a:ext cx="7162799" cy="2057399"/>
          </a:xfrm>
        </p:spPr>
        <p:txBody>
          <a:bodyPr anchor="ctr">
            <a:normAutofit/>
          </a:bodyPr>
          <a:lstStyle>
            <a:lvl1pPr algn="l">
              <a:defRPr sz="2400" b="0" cap="none">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823406" y="2514600"/>
            <a:ext cx="7004388" cy="285750"/>
          </a:xfrm>
        </p:spPr>
        <p:txBody>
          <a:bodyPr anchor="ctr"/>
          <a:lstStyle>
            <a:lvl1pPr marL="0" indent="0">
              <a:buFontTx/>
              <a:buNone/>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GB"/>
              <a:t>Click to edit Master text styles</a:t>
            </a:r>
          </a:p>
        </p:txBody>
      </p:sp>
      <p:sp>
        <p:nvSpPr>
          <p:cNvPr id="3" name="Text Placeholder 2"/>
          <p:cNvSpPr>
            <a:spLocks noGrp="1"/>
          </p:cNvSpPr>
          <p:nvPr>
            <p:ph type="body" idx="1"/>
          </p:nvPr>
        </p:nvSpPr>
        <p:spPr>
          <a:xfrm>
            <a:off x="515599" y="3257550"/>
            <a:ext cx="7614275" cy="1085850"/>
          </a:xfrm>
        </p:spPr>
        <p:txBody>
          <a:bodyPr anchor="ctr">
            <a:normAutofit/>
          </a:bodyPr>
          <a:lstStyle>
            <a:lvl1pPr marL="0" indent="0" algn="l">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11/10/21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67364431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2" y="2481436"/>
            <a:ext cx="7598569" cy="1101600"/>
          </a:xfrm>
        </p:spPr>
        <p:txBody>
          <a:bodyPr anchor="b">
            <a:normAutofit/>
          </a:bodyPr>
          <a:lstStyle>
            <a:lvl1pPr algn="l">
              <a:defRPr sz="2400" b="0" cap="none"/>
            </a:lvl1pPr>
          </a:lstStyle>
          <a:p>
            <a:r>
              <a:rPr lang="en-GB"/>
              <a:t>Click to edit Master title style</a:t>
            </a:r>
            <a:endParaRPr lang="en-US" dirty="0"/>
          </a:p>
        </p:txBody>
      </p:sp>
      <p:sp>
        <p:nvSpPr>
          <p:cNvPr id="3" name="Text Placeholder 2"/>
          <p:cNvSpPr>
            <a:spLocks noGrp="1"/>
          </p:cNvSpPr>
          <p:nvPr>
            <p:ph type="body" idx="1"/>
          </p:nvPr>
        </p:nvSpPr>
        <p:spPr>
          <a:xfrm>
            <a:off x="514351" y="3583036"/>
            <a:ext cx="7598570" cy="645300"/>
          </a:xfrm>
        </p:spPr>
        <p:txBody>
          <a:bodyPr anchor="t">
            <a:normAutofit/>
          </a:bodyPr>
          <a:lstStyle>
            <a:lvl1pPr marL="0" indent="0" algn="l">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11/10/21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89435757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13" name="TextBox 12"/>
          <p:cNvSpPr txBox="1"/>
          <p:nvPr/>
        </p:nvSpPr>
        <p:spPr>
          <a:xfrm>
            <a:off x="7678400" y="205740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14" name="TextBox 13"/>
          <p:cNvSpPr txBox="1"/>
          <p:nvPr/>
        </p:nvSpPr>
        <p:spPr>
          <a:xfrm>
            <a:off x="366206" y="617503"/>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16" name="Title 1"/>
          <p:cNvSpPr>
            <a:spLocks noGrp="1"/>
          </p:cNvSpPr>
          <p:nvPr>
            <p:ph type="title"/>
          </p:nvPr>
        </p:nvSpPr>
        <p:spPr>
          <a:xfrm>
            <a:off x="744201" y="457201"/>
            <a:ext cx="7162799" cy="2057399"/>
          </a:xfrm>
        </p:spPr>
        <p:txBody>
          <a:bodyPr anchor="ctr">
            <a:normAutofit/>
          </a:bodyPr>
          <a:lstStyle>
            <a:lvl1pPr algn="l">
              <a:defRPr sz="2400" b="0" cap="none">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514350" y="2914650"/>
            <a:ext cx="7601577" cy="666750"/>
          </a:xfrm>
        </p:spPr>
        <p:txBody>
          <a:bodyPr vert="horz" lIns="91440" tIns="45720" rIns="91440" bIns="45720" rtlCol="0" anchor="b">
            <a:normAutofit/>
          </a:bodyPr>
          <a:lstStyle>
            <a:lvl1pPr>
              <a:buNone/>
              <a:defRPr lang="en-US" sz="1800" b="0" cap="none" dirty="0">
                <a:ln w="3175" cmpd="sng">
                  <a:noFill/>
                </a:ln>
                <a:solidFill>
                  <a:schemeClr val="tx1"/>
                </a:solidFill>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514349" y="3581400"/>
            <a:ext cx="7601577" cy="762000"/>
          </a:xfrm>
        </p:spPr>
        <p:txBody>
          <a:bodyPr anchor="t">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11/10/21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985608962"/>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1" y="457201"/>
            <a:ext cx="7598570" cy="20573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514351" y="2628900"/>
            <a:ext cx="7598571" cy="628650"/>
          </a:xfrm>
        </p:spPr>
        <p:txBody>
          <a:bodyPr vert="horz" lIns="91440" tIns="45720" rIns="91440" bIns="45720" rtlCol="0" anchor="b">
            <a:normAutofit/>
          </a:bodyPr>
          <a:lstStyle>
            <a:lvl1pPr>
              <a:buNone/>
              <a:defRPr lang="en-US" sz="2100" b="0" cap="none" dirty="0">
                <a:ln w="3175" cmpd="sng">
                  <a:noFill/>
                </a:ln>
                <a:solidFill>
                  <a:schemeClr val="tx1"/>
                </a:solidFill>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514350" y="3257550"/>
            <a:ext cx="7598571" cy="1085850"/>
          </a:xfrm>
        </p:spPr>
        <p:txBody>
          <a:bodyPr anchor="t">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11/10/21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62331089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11/10/21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8" name="Title 1"/>
          <p:cNvSpPr>
            <a:spLocks noGrp="1"/>
          </p:cNvSpPr>
          <p:nvPr>
            <p:ph type="title"/>
          </p:nvPr>
        </p:nvSpPr>
        <p:spPr>
          <a:xfrm>
            <a:off x="514351" y="457201"/>
            <a:ext cx="7598569" cy="1092200"/>
          </a:xfrm>
        </p:spPr>
        <p:txBody>
          <a:bodyPr/>
          <a:lstStyle/>
          <a:p>
            <a:r>
              <a:rPr lang="en-GB"/>
              <a:t>Click to edit Master title style</a:t>
            </a:r>
            <a:endParaRPr lang="en-US" dirty="0"/>
          </a:p>
        </p:txBody>
      </p:sp>
    </p:spTree>
    <p:extLst>
      <p:ext uri="{BB962C8B-B14F-4D97-AF65-F5344CB8AC3E}">
        <p14:creationId xmlns:p14="http://schemas.microsoft.com/office/powerpoint/2010/main" val="1129920878"/>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Vertical Title 1"/>
          <p:cNvSpPr>
            <a:spLocks noGrp="1"/>
          </p:cNvSpPr>
          <p:nvPr>
            <p:ph type="title" orient="vert"/>
          </p:nvPr>
        </p:nvSpPr>
        <p:spPr>
          <a:xfrm>
            <a:off x="6494006" y="457200"/>
            <a:ext cx="1618914" cy="38862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514350" y="457200"/>
            <a:ext cx="5874087" cy="38862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11/10/21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51932005"/>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4192078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11/10/21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078179201"/>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1" y="2481436"/>
            <a:ext cx="7598570" cy="1101600"/>
          </a:xfrm>
        </p:spPr>
        <p:txBody>
          <a:bodyPr anchor="b"/>
          <a:lstStyle>
            <a:lvl1pPr algn="l">
              <a:defRPr sz="3000" b="0" cap="all"/>
            </a:lvl1pPr>
          </a:lstStyle>
          <a:p>
            <a:r>
              <a:rPr lang="en-GB"/>
              <a:t>Click to edit Master title style</a:t>
            </a:r>
            <a:endParaRPr lang="en-US" dirty="0"/>
          </a:p>
        </p:txBody>
      </p:sp>
      <p:sp>
        <p:nvSpPr>
          <p:cNvPr id="3" name="Text Placeholder 2"/>
          <p:cNvSpPr>
            <a:spLocks noGrp="1"/>
          </p:cNvSpPr>
          <p:nvPr>
            <p:ph type="body" idx="1"/>
          </p:nvPr>
        </p:nvSpPr>
        <p:spPr>
          <a:xfrm>
            <a:off x="514349" y="3583036"/>
            <a:ext cx="7598571" cy="645300"/>
          </a:xfrm>
        </p:spPr>
        <p:txBody>
          <a:bodyPr anchor="t">
            <a:normAutofit/>
          </a:bodyPr>
          <a:lstStyle>
            <a:lvl1pPr marL="0" indent="0" algn="l">
              <a:buNone/>
              <a:defRPr sz="1500" cap="all">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11/10/21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010258477"/>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514351" y="1606550"/>
            <a:ext cx="3746501" cy="2736851"/>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366421" y="1606551"/>
            <a:ext cx="3746499" cy="2736850"/>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11/10/21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80247468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730252" y="1663700"/>
            <a:ext cx="3531791" cy="432197"/>
          </a:xfrm>
        </p:spPr>
        <p:txBody>
          <a:bodyPr anchor="b">
            <a:noAutofit/>
          </a:bodyPr>
          <a:lstStyle>
            <a:lvl1pPr marL="0" indent="0">
              <a:buNone/>
              <a:defRPr sz="21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514351" y="2152651"/>
            <a:ext cx="3747692" cy="2190749"/>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572003" y="1670050"/>
            <a:ext cx="3542110" cy="432197"/>
          </a:xfrm>
        </p:spPr>
        <p:txBody>
          <a:bodyPr anchor="b">
            <a:noAutofit/>
          </a:bodyPr>
          <a:lstStyle>
            <a:lvl1pPr marL="0" indent="0">
              <a:buNone/>
              <a:defRPr sz="21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p:cNvSpPr>
            <a:spLocks noGrp="1"/>
          </p:cNvSpPr>
          <p:nvPr>
            <p:ph sz="quarter" idx="4"/>
          </p:nvPr>
        </p:nvSpPr>
        <p:spPr>
          <a:xfrm>
            <a:off x="4367612" y="2152651"/>
            <a:ext cx="3746501" cy="2190749"/>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11/10/21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63321370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11/10/21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36047744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smtClean="0"/>
              <a:pPr/>
              <a:t>11/10/21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670076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0" y="1555750"/>
            <a:ext cx="2760664" cy="1028700"/>
          </a:xfrm>
        </p:spPr>
        <p:txBody>
          <a:bodyPr anchor="b">
            <a:normAutofit/>
          </a:bodyPr>
          <a:lstStyle>
            <a:lvl1pPr algn="l">
              <a:defRPr sz="1800" b="0"/>
            </a:lvl1pPr>
          </a:lstStyle>
          <a:p>
            <a:r>
              <a:rPr lang="en-GB"/>
              <a:t>Click to edit Master title style</a:t>
            </a:r>
            <a:endParaRPr lang="en-US" dirty="0"/>
          </a:p>
        </p:txBody>
      </p:sp>
      <p:sp>
        <p:nvSpPr>
          <p:cNvPr id="3" name="Content Placeholder 2"/>
          <p:cNvSpPr>
            <a:spLocks noGrp="1"/>
          </p:cNvSpPr>
          <p:nvPr>
            <p:ph idx="1"/>
          </p:nvPr>
        </p:nvSpPr>
        <p:spPr>
          <a:xfrm>
            <a:off x="3486151" y="457201"/>
            <a:ext cx="4626770" cy="3886200"/>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14350" y="2584450"/>
            <a:ext cx="2760664" cy="1371600"/>
          </a:xfrm>
        </p:spPr>
        <p:txBody>
          <a:bodyPr anchor="t">
            <a:normAutofit/>
          </a:bodyPr>
          <a:lstStyle>
            <a:lvl1pPr marL="0" indent="0">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11/10/21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15975221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0" y="1200150"/>
            <a:ext cx="4623490" cy="1028700"/>
          </a:xfrm>
        </p:spPr>
        <p:txBody>
          <a:bodyPr anchor="b">
            <a:normAutofit/>
          </a:bodyPr>
          <a:lstStyle>
            <a:lvl1pPr algn="l">
              <a:defRPr sz="21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5652190" y="685800"/>
            <a:ext cx="2460731" cy="3429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GB"/>
              <a:t>Click icon to add picture</a:t>
            </a:r>
            <a:endParaRPr lang="en-US" dirty="0"/>
          </a:p>
        </p:txBody>
      </p:sp>
      <p:sp>
        <p:nvSpPr>
          <p:cNvPr id="4" name="Text Placeholder 3"/>
          <p:cNvSpPr>
            <a:spLocks noGrp="1"/>
          </p:cNvSpPr>
          <p:nvPr>
            <p:ph type="body" sz="half" idx="2"/>
          </p:nvPr>
        </p:nvSpPr>
        <p:spPr>
          <a:xfrm>
            <a:off x="514350" y="2228850"/>
            <a:ext cx="4623490" cy="1371600"/>
          </a:xfrm>
        </p:spPr>
        <p:txBody>
          <a:bodyPr anchor="t">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11/10/21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29387681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4351" y="457201"/>
            <a:ext cx="7598569" cy="1092200"/>
          </a:xfrm>
          <a:prstGeom prst="rect">
            <a:avLst/>
          </a:prstGeom>
          <a:effectLst/>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14351" y="1606551"/>
            <a:ext cx="7598569" cy="2736850"/>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6442245" y="4402932"/>
            <a:ext cx="1200150" cy="283369"/>
          </a:xfrm>
          <a:prstGeom prst="rect">
            <a:avLst/>
          </a:prstGeom>
        </p:spPr>
        <p:txBody>
          <a:bodyPr vert="horz" lIns="91440" tIns="45720" rIns="91440" bIns="45720" rtlCol="0" anchor="ctr"/>
          <a:lstStyle>
            <a:lvl1pPr algn="r">
              <a:defRPr sz="750" b="0" i="0">
                <a:solidFill>
                  <a:schemeClr val="tx1"/>
                </a:solidFill>
                <a:effectLst/>
                <a:latin typeface="+mn-lt"/>
              </a:defRPr>
            </a:lvl1pPr>
          </a:lstStyle>
          <a:p>
            <a:fld id="{B61BEF0D-F0BB-DE4B-95CE-6DB70DBA9567}" type="datetimeFigureOut">
              <a:rPr lang="en-US" smtClean="0"/>
              <a:pPr/>
              <a:t>11/10/21</a:t>
            </a:fld>
            <a:endParaRPr lang="en-US" dirty="0"/>
          </a:p>
        </p:txBody>
      </p:sp>
      <p:sp>
        <p:nvSpPr>
          <p:cNvPr id="5" name="Footer Placeholder 4"/>
          <p:cNvSpPr>
            <a:spLocks noGrp="1"/>
          </p:cNvSpPr>
          <p:nvPr>
            <p:ph type="ftr" sz="quarter" idx="3"/>
          </p:nvPr>
        </p:nvSpPr>
        <p:spPr>
          <a:xfrm>
            <a:off x="514351" y="4402932"/>
            <a:ext cx="5870744" cy="283369"/>
          </a:xfrm>
          <a:prstGeom prst="rect">
            <a:avLst/>
          </a:prstGeom>
        </p:spPr>
        <p:txBody>
          <a:bodyPr vert="horz" lIns="91440" tIns="45720" rIns="91440" bIns="45720" rtlCol="0" anchor="ctr"/>
          <a:lstStyle>
            <a:lvl1pPr algn="l">
              <a:defRPr sz="75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7699546" y="4402932"/>
            <a:ext cx="413375" cy="283369"/>
          </a:xfrm>
          <a:prstGeom prst="rect">
            <a:avLst/>
          </a:prstGeom>
        </p:spPr>
        <p:txBody>
          <a:bodyPr vert="horz" lIns="91440" tIns="45720" rIns="91440" bIns="45720" rtlCol="0" anchor="ctr"/>
          <a:lstStyle>
            <a:lvl1pPr algn="r">
              <a:defRPr sz="750" b="0" i="0">
                <a:solidFill>
                  <a:schemeClr val="tx1"/>
                </a:solidFill>
                <a:effectLst/>
                <a:latin typeface="+mn-lt"/>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28634536"/>
      </p:ext>
    </p:extLst>
  </p:cSld>
  <p:clrMap bg1="dk1" tx1="lt1" bg2="dk2" tx2="lt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 id="2147483728" r:id="rId17"/>
    <p:sldLayoutId id="2147483729" r:id="rId18"/>
  </p:sldLayoutIdLst>
  <p:hf sldNum="0" hdr="0" ftr="0" dt="0"/>
  <p:txStyles>
    <p:titleStyle>
      <a:lvl1pPr algn="l" defTabSz="342900" rtl="0" eaLnBrk="1" latinLnBrk="0" hangingPunct="1">
        <a:spcBef>
          <a:spcPct val="0"/>
        </a:spcBef>
        <a:buNone/>
        <a:defRPr sz="27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14313" indent="-214313" algn="l" defTabSz="342900" rtl="0" eaLnBrk="1" latinLnBrk="0" hangingPunct="1">
        <a:spcBef>
          <a:spcPts val="0"/>
        </a:spcBef>
        <a:spcAft>
          <a:spcPts val="750"/>
        </a:spcAft>
        <a:buClr>
          <a:schemeClr val="tx1"/>
        </a:buClr>
        <a:buSzPct val="100000"/>
        <a:buFont typeface="Arial"/>
        <a:buChar char="•"/>
        <a:defRPr sz="1350" kern="1200" cap="none">
          <a:solidFill>
            <a:schemeClr val="tx1"/>
          </a:solidFill>
          <a:effectLst/>
          <a:latin typeface="+mn-lt"/>
          <a:ea typeface="+mn-ea"/>
          <a:cs typeface="+mn-cs"/>
        </a:defRPr>
      </a:lvl1pPr>
      <a:lvl2pPr marL="557213" indent="-214313" algn="l" defTabSz="342900" rtl="0" eaLnBrk="1" latinLnBrk="0" hangingPunct="1">
        <a:spcBef>
          <a:spcPts val="0"/>
        </a:spcBef>
        <a:spcAft>
          <a:spcPts val="750"/>
        </a:spcAft>
        <a:buClr>
          <a:schemeClr val="tx1"/>
        </a:buClr>
        <a:buSzPct val="100000"/>
        <a:buFont typeface="Arial"/>
        <a:buChar char="•"/>
        <a:defRPr sz="1200" kern="1200" cap="none">
          <a:solidFill>
            <a:schemeClr val="tx1"/>
          </a:solidFill>
          <a:effectLst/>
          <a:latin typeface="+mn-lt"/>
          <a:ea typeface="+mn-ea"/>
          <a:cs typeface="+mn-cs"/>
        </a:defRPr>
      </a:lvl2pPr>
      <a:lvl3pPr marL="900113" indent="-214313" algn="l" defTabSz="342900" rtl="0" eaLnBrk="1" latinLnBrk="0" hangingPunct="1">
        <a:spcBef>
          <a:spcPts val="0"/>
        </a:spcBef>
        <a:spcAft>
          <a:spcPts val="750"/>
        </a:spcAft>
        <a:buClr>
          <a:schemeClr val="tx1"/>
        </a:buClr>
        <a:buSzPct val="100000"/>
        <a:buFont typeface="Arial"/>
        <a:buChar char="•"/>
        <a:defRPr sz="1050" kern="1200" cap="none">
          <a:solidFill>
            <a:schemeClr val="tx1"/>
          </a:solidFill>
          <a:effectLst/>
          <a:latin typeface="+mn-lt"/>
          <a:ea typeface="+mn-ea"/>
          <a:cs typeface="+mn-cs"/>
        </a:defRPr>
      </a:lvl3pPr>
      <a:lvl4pPr marL="1157288" indent="-128588"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4pPr>
      <a:lvl5pPr marL="1500188" indent="-128588"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5pPr>
      <a:lvl6pPr marL="1885950" indent="-171450"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6pPr>
      <a:lvl7pPr marL="2228850" indent="-171450"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7pPr>
      <a:lvl8pPr marL="2571750" indent="-171450"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8pPr>
      <a:lvl9pPr marL="2914650" indent="-171450"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8.xml"/><Relationship Id="rId5" Type="http://schemas.openxmlformats.org/officeDocument/2006/relationships/image" Target="../media/image9.sv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0" y="1137437"/>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dirty="0"/>
              <a:t>How are people dying in Australia, Canada, UK, USA and New Zealand?</a:t>
            </a:r>
            <a:endParaRPr dirty="0"/>
          </a:p>
        </p:txBody>
      </p:sp>
      <p:sp>
        <p:nvSpPr>
          <p:cNvPr id="55" name="Google Shape;55;p13"/>
          <p:cNvSpPr txBox="1">
            <a:spLocks noGrp="1"/>
          </p:cNvSpPr>
          <p:nvPr>
            <p:ph type="subTitle" idx="1"/>
          </p:nvPr>
        </p:nvSpPr>
        <p:spPr>
          <a:xfrm>
            <a:off x="311700" y="3431653"/>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By </a:t>
            </a:r>
            <a:r>
              <a:rPr lang="en" dirty="0" err="1"/>
              <a:t>Dhyan</a:t>
            </a:r>
            <a:r>
              <a:rPr lang="en" dirty="0"/>
              <a:t> </a:t>
            </a:r>
            <a:r>
              <a:rPr lang="en" dirty="0" err="1"/>
              <a:t>Darji</a:t>
            </a:r>
            <a:endParaRPr dirty="0"/>
          </a:p>
        </p:txBody>
      </p:sp>
      <p:sp>
        <p:nvSpPr>
          <p:cNvPr id="2" name="TextBox 1">
            <a:extLst>
              <a:ext uri="{FF2B5EF4-FFF2-40B4-BE49-F238E27FC236}">
                <a16:creationId xmlns:a16="http://schemas.microsoft.com/office/drawing/2014/main" id="{1CCE931D-2BB0-EF4F-AEED-C348B4D69469}"/>
              </a:ext>
            </a:extLst>
          </p:cNvPr>
          <p:cNvSpPr txBox="1"/>
          <p:nvPr/>
        </p:nvSpPr>
        <p:spPr>
          <a:xfrm>
            <a:off x="-516048" y="1855960"/>
            <a:ext cx="184731" cy="307777"/>
          </a:xfrm>
          <a:prstGeom prst="rect">
            <a:avLst/>
          </a:prstGeom>
          <a:noFill/>
        </p:spPr>
        <p:txBody>
          <a:bodyPr wrap="none" rtlCol="0">
            <a:spAutoFit/>
          </a:bodyPr>
          <a:lstStyle/>
          <a:p>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5B0E27B-E8FF-4EBE-BD74-84DD794C5D67}"/>
              </a:ext>
            </a:extLst>
          </p:cNvPr>
          <p:cNvSpPr>
            <a:spLocks noGrp="1"/>
          </p:cNvSpPr>
          <p:nvPr>
            <p:ph type="title"/>
          </p:nvPr>
        </p:nvSpPr>
        <p:spPr/>
        <p:txBody>
          <a:bodyPr>
            <a:normAutofit fontScale="90000"/>
          </a:bodyPr>
          <a:lstStyle/>
          <a:p>
            <a:r>
              <a:rPr lang="en-US" dirty="0"/>
              <a:t>Problem Relevance and Motivation</a:t>
            </a:r>
          </a:p>
        </p:txBody>
      </p:sp>
      <p:sp>
        <p:nvSpPr>
          <p:cNvPr id="9" name="Text Placeholder 2">
            <a:extLst>
              <a:ext uri="{FF2B5EF4-FFF2-40B4-BE49-F238E27FC236}">
                <a16:creationId xmlns:a16="http://schemas.microsoft.com/office/drawing/2014/main" id="{6F1096E3-BAF8-4D5C-9A47-B1174A05D927}"/>
              </a:ext>
            </a:extLst>
          </p:cNvPr>
          <p:cNvSpPr>
            <a:spLocks noGrp="1"/>
          </p:cNvSpPr>
          <p:nvPr>
            <p:ph type="body" idx="1"/>
          </p:nvPr>
        </p:nvSpPr>
        <p:spPr>
          <a:xfrm>
            <a:off x="311700" y="1152475"/>
            <a:ext cx="8520600" cy="2604713"/>
          </a:xfrm>
        </p:spPr>
        <p:txBody>
          <a:bodyPr>
            <a:normAutofit/>
          </a:bodyPr>
          <a:lstStyle/>
          <a:p>
            <a:r>
              <a:rPr lang="en-US" sz="1400" dirty="0"/>
              <a:t>People are dying around the world and if we find can ‘how’ we might be able to educate the general public about these causes of death.</a:t>
            </a:r>
          </a:p>
          <a:p>
            <a:r>
              <a:rPr lang="en-US" sz="1400" dirty="0"/>
              <a:t>This will allow for the disease to be prevented to a degree through lifestyle choices or have their early symptoms addressed/scanned. This could potentially save lives which is huge (WHO, 2021) (Cancer Council,2021).</a:t>
            </a:r>
          </a:p>
          <a:p>
            <a:r>
              <a:rPr lang="en-US" sz="1400" dirty="0"/>
              <a:t>My personal motivation to research this was to find out whether the leading causes of death were preventable or not? Are they in our control or not? And if they were, why are we potentially unable to prevent them?</a:t>
            </a:r>
          </a:p>
          <a:p>
            <a:endParaRPr lang="en-US" sz="1600" dirty="0"/>
          </a:p>
          <a:p>
            <a:endParaRPr lang="en-US" sz="1600" dirty="0"/>
          </a:p>
          <a:p>
            <a:pPr marL="114300" indent="0">
              <a:buNone/>
            </a:pPr>
            <a:endParaRPr lang="en-US" dirty="0"/>
          </a:p>
          <a:p>
            <a:endParaRPr lang="en-US" dirty="0"/>
          </a:p>
        </p:txBody>
      </p:sp>
      <p:pic>
        <p:nvPicPr>
          <p:cNvPr id="1026" name="Picture 2" descr="Early Detection Saves Lives #L5">
            <a:extLst>
              <a:ext uri="{FF2B5EF4-FFF2-40B4-BE49-F238E27FC236}">
                <a16:creationId xmlns:a16="http://schemas.microsoft.com/office/drawing/2014/main" id="{1F04B6E8-D833-5A42-963E-D4E17425A6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3568" y="3413155"/>
            <a:ext cx="2509943" cy="157477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revention is Better than Cure - New Report Published by NHS | I Want A  Standing Desk">
            <a:extLst>
              <a:ext uri="{FF2B5EF4-FFF2-40B4-BE49-F238E27FC236}">
                <a16:creationId xmlns:a16="http://schemas.microsoft.com/office/drawing/2014/main" id="{CA1A40F4-5083-F448-B150-C95E953879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41133" y="2984029"/>
            <a:ext cx="3040258" cy="20139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36786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Method for Analysis </a:t>
            </a:r>
            <a:endParaRPr dirty="0"/>
          </a:p>
        </p:txBody>
      </p:sp>
      <p:sp>
        <p:nvSpPr>
          <p:cNvPr id="73" name="Google Shape;73;p16"/>
          <p:cNvSpPr txBox="1">
            <a:spLocks noGrp="1"/>
          </p:cNvSpPr>
          <p:nvPr>
            <p:ph type="body" idx="1"/>
          </p:nvPr>
        </p:nvSpPr>
        <p:spPr>
          <a:prstGeom prst="rect">
            <a:avLst/>
          </a:prstGeom>
        </p:spPr>
        <p:txBody>
          <a:bodyPr spcFirstLastPara="1" wrap="square" lIns="91425" tIns="91425" rIns="91425" bIns="91425" anchor="t" anchorCtr="0">
            <a:normAutofit/>
          </a:bodyPr>
          <a:lstStyle/>
          <a:p>
            <a:pPr marL="0" lvl="0" indent="0" algn="l" rtl="0">
              <a:lnSpc>
                <a:spcPct val="160000"/>
              </a:lnSpc>
              <a:spcBef>
                <a:spcPts val="0"/>
              </a:spcBef>
              <a:spcAft>
                <a:spcPts val="0"/>
              </a:spcAft>
              <a:buNone/>
            </a:pPr>
            <a:r>
              <a:rPr lang="en" dirty="0"/>
              <a:t>Step 1: Gather data, format it accordingly to </a:t>
            </a:r>
            <a:r>
              <a:rPr lang="en" dirty="0" err="1"/>
              <a:t>visualise</a:t>
            </a:r>
            <a:r>
              <a:rPr lang="en" dirty="0"/>
              <a:t> and extract information.</a:t>
            </a:r>
            <a:endParaRPr dirty="0"/>
          </a:p>
          <a:p>
            <a:pPr marL="0" lvl="0" indent="0" algn="l" rtl="0">
              <a:lnSpc>
                <a:spcPct val="160000"/>
              </a:lnSpc>
              <a:spcBef>
                <a:spcPts val="1200"/>
              </a:spcBef>
              <a:spcAft>
                <a:spcPts val="0"/>
              </a:spcAft>
              <a:buNone/>
            </a:pPr>
            <a:r>
              <a:rPr lang="en" dirty="0"/>
              <a:t>Step 2: Graph a histogram of causes of death with their relative count to understand what the leading causes of death are.</a:t>
            </a:r>
            <a:endParaRPr dirty="0"/>
          </a:p>
          <a:p>
            <a:pPr marL="0" lvl="0" indent="0" algn="l" rtl="0">
              <a:lnSpc>
                <a:spcPct val="160000"/>
              </a:lnSpc>
              <a:spcBef>
                <a:spcPts val="1200"/>
              </a:spcBef>
              <a:spcAft>
                <a:spcPts val="0"/>
              </a:spcAft>
              <a:buNone/>
            </a:pPr>
            <a:r>
              <a:rPr lang="en" dirty="0"/>
              <a:t>Step 3: Compare the effect that the living in a particular country has on how they are likely to die through a world map diagram.</a:t>
            </a:r>
            <a:endParaRPr dirty="0"/>
          </a:p>
          <a:p>
            <a:pPr marL="0" lvl="0" indent="0" algn="l" rtl="0">
              <a:lnSpc>
                <a:spcPct val="160000"/>
              </a:lnSpc>
              <a:spcBef>
                <a:spcPts val="1200"/>
              </a:spcBef>
              <a:spcAft>
                <a:spcPts val="0"/>
              </a:spcAft>
              <a:buNone/>
            </a:pPr>
            <a:r>
              <a:rPr lang="en" dirty="0"/>
              <a:t>Step 4: </a:t>
            </a:r>
            <a:r>
              <a:rPr lang="en" dirty="0" err="1"/>
              <a:t>Visualise</a:t>
            </a:r>
            <a:r>
              <a:rPr lang="en" dirty="0"/>
              <a:t> and </a:t>
            </a:r>
            <a:r>
              <a:rPr lang="en" dirty="0" err="1"/>
              <a:t>analyse</a:t>
            </a:r>
            <a:r>
              <a:rPr lang="en" dirty="0"/>
              <a:t> how the leading factors of death have changed throughout time using a racing bar graph.</a:t>
            </a:r>
            <a:endParaRPr dirty="0"/>
          </a:p>
          <a:p>
            <a:pPr marL="0" lvl="0" indent="0" algn="l" rtl="0">
              <a:lnSpc>
                <a:spcPct val="160000"/>
              </a:lnSpc>
              <a:spcBef>
                <a:spcPts val="1200"/>
              </a:spcBef>
              <a:spcAft>
                <a:spcPts val="1200"/>
              </a:spcAft>
              <a:buNone/>
            </a:pPr>
            <a:r>
              <a:rPr lang="en" dirty="0"/>
              <a:t>Step 5: Make conclusions based on the </a:t>
            </a:r>
            <a:r>
              <a:rPr lang="en" dirty="0" err="1"/>
              <a:t>visualisations</a:t>
            </a:r>
            <a:r>
              <a:rPr lang="en" dirty="0"/>
              <a:t> above.</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pic>
        <p:nvPicPr>
          <p:cNvPr id="78" name="Google Shape;78;p17"/>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3" name="Picture 2" descr="Icon&#10;&#10;Description automatically generated">
            <a:extLst>
              <a:ext uri="{FF2B5EF4-FFF2-40B4-BE49-F238E27FC236}">
                <a16:creationId xmlns:a16="http://schemas.microsoft.com/office/drawing/2014/main" id="{51909F70-341F-E043-A7DF-9E5AB1F6186E}"/>
              </a:ext>
            </a:extLst>
          </p:cNvPr>
          <p:cNvPicPr>
            <a:picLocks noChangeAspect="1"/>
          </p:cNvPicPr>
          <p:nvPr/>
        </p:nvPicPr>
        <p:blipFill>
          <a:blip r:embed="rId4"/>
          <a:stretch>
            <a:fillRect/>
          </a:stretch>
        </p:blipFill>
        <p:spPr>
          <a:xfrm>
            <a:off x="44321" y="387511"/>
            <a:ext cx="9099679" cy="436847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83"/>
        <p:cNvGrpSpPr/>
        <p:nvPr/>
      </p:nvGrpSpPr>
      <p:grpSpPr>
        <a:xfrm>
          <a:off x="0" y="0"/>
          <a:ext cx="0" cy="0"/>
          <a:chOff x="0" y="0"/>
          <a:chExt cx="0" cy="0"/>
        </a:xfrm>
      </p:grpSpPr>
      <p:pic>
        <p:nvPicPr>
          <p:cNvPr id="10" name="Picture 9">
            <a:extLst>
              <a:ext uri="{FF2B5EF4-FFF2-40B4-BE49-F238E27FC236}">
                <a16:creationId xmlns:a16="http://schemas.microsoft.com/office/drawing/2014/main" id="{6AF6706C-CF07-43A1-BCC4-CBA5D33820D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1618" cy="5142160"/>
          </a:xfrm>
          <a:prstGeom prst="rect">
            <a:avLst/>
          </a:prstGeom>
        </p:spPr>
      </p:pic>
      <p:sp>
        <p:nvSpPr>
          <p:cNvPr id="12" name="Rectangle 11">
            <a:extLst>
              <a:ext uri="{FF2B5EF4-FFF2-40B4-BE49-F238E27FC236}">
                <a16:creationId xmlns:a16="http://schemas.microsoft.com/office/drawing/2014/main" id="{09C946AC-2072-4946-A2B8-39F09D094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A748C8C8-F348-4D00-852A-26DD9EBCC24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555"/>
          <a:stretch/>
        </p:blipFill>
        <p:spPr>
          <a:xfrm>
            <a:off x="0" y="0"/>
            <a:ext cx="4520072" cy="5142160"/>
          </a:xfrm>
          <a:prstGeom prst="rect">
            <a:avLst/>
          </a:prstGeom>
        </p:spPr>
      </p:pic>
      <p:sp>
        <p:nvSpPr>
          <p:cNvPr id="3" name="Title 2">
            <a:extLst>
              <a:ext uri="{FF2B5EF4-FFF2-40B4-BE49-F238E27FC236}">
                <a16:creationId xmlns:a16="http://schemas.microsoft.com/office/drawing/2014/main" id="{94A03031-4D6F-A841-9FDA-541B007056BD}"/>
              </a:ext>
            </a:extLst>
          </p:cNvPr>
          <p:cNvSpPr>
            <a:spLocks noGrp="1"/>
          </p:cNvSpPr>
          <p:nvPr>
            <p:ph type="title"/>
          </p:nvPr>
        </p:nvSpPr>
        <p:spPr>
          <a:xfrm>
            <a:off x="365157" y="1524000"/>
            <a:ext cx="3385344" cy="2114548"/>
          </a:xfrm>
        </p:spPr>
        <p:txBody>
          <a:bodyPr vert="horz" lIns="91440" tIns="45720" rIns="91440" bIns="45720" rtlCol="0" anchor="b">
            <a:normAutofit/>
          </a:bodyPr>
          <a:lstStyle/>
          <a:p>
            <a:pPr algn="r" defTabSz="457200">
              <a:spcBef>
                <a:spcPct val="0"/>
              </a:spcBef>
            </a:pPr>
            <a:r>
              <a:rPr lang="en-US" sz="4800">
                <a:solidFill>
                  <a:srgbClr val="FFFFFF"/>
                </a:solidFill>
              </a:rPr>
              <a:t>World Map</a:t>
            </a:r>
          </a:p>
        </p:txBody>
      </p:sp>
      <p:sp useBgFill="1">
        <p:nvSpPr>
          <p:cNvPr id="16" name="Freeform 5">
            <a:extLst>
              <a:ext uri="{FF2B5EF4-FFF2-40B4-BE49-F238E27FC236}">
                <a16:creationId xmlns:a16="http://schemas.microsoft.com/office/drawing/2014/main" id="{559FD8B5-8CC4-4CFE-BD2A-1216B1F2C3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4370646" y="495300"/>
            <a:ext cx="4786054" cy="4660899"/>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18" name="Freeform 14">
            <a:extLst>
              <a:ext uri="{FF2B5EF4-FFF2-40B4-BE49-F238E27FC236}">
                <a16:creationId xmlns:a16="http://schemas.microsoft.com/office/drawing/2014/main" id="{9ECF13F4-3D2A-4F2E-9BBD-3038670D21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61202" y="78674"/>
            <a:ext cx="5172535" cy="4504118"/>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4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19660E16-DCC0-4B6C-8E84-4C29258005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37818" y="248628"/>
            <a:ext cx="5007957" cy="3926499"/>
            <a:chOff x="5516018" y="331504"/>
            <a:chExt cx="6675982" cy="5235326"/>
          </a:xfrm>
        </p:grpSpPr>
        <p:cxnSp>
          <p:nvCxnSpPr>
            <p:cNvPr id="21" name="Straight Connector 20">
              <a:extLst>
                <a:ext uri="{FF2B5EF4-FFF2-40B4-BE49-F238E27FC236}">
                  <a16:creationId xmlns:a16="http://schemas.microsoft.com/office/drawing/2014/main" id="{29130F79-611E-4458-B53E-36A2572171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EA78691-46E9-469A-921B-9D16933EE19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A4AA196-3090-4283-ADF0-893F810858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FD33794-9D71-4B08-AE11-8B589EFBA2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38AFBF0E-867E-4181-93DF-9A13F334B01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7EA8258-0459-4037-BABC-B1A0A5D7055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8BB355F-363A-4046-90AF-3DDB7AA1845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9334308-B9EC-41CF-8B6C-23FB134BA58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0781133-0656-4918-BE6A-703C148ED9D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B4F93AD-8044-447B-8CAC-8A069716034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AA78689-5B7A-4420-A3DC-0EA08158353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09CC934-4D78-4334-8B7F-4D0C13D6C91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68DA411-6F43-42CF-8A08-B2871E38225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3417563A-04A5-4952-AA6D-E503558C543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4A41B232-E630-4AC7-9A97-763529D705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EABA1A2-F7BA-4FB5-AD0A-A4DBBCF6F7D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7EA99E51-908F-4D65-AC2B-A8E75A1FE4A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F2D126B-7D1C-4D2C-97D5-2D8C686B782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74B20164-1C4E-4FA3-A2E5-389E7407730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C54E7AD9-228F-47CD-A598-CB579B489AF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D7D2B81A-6082-4668-8AA7-F2757C8EC20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469BD5F-3BFE-4BA0-A24F-7F80A73B82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24D532A-F49F-4BB9-AAA6-8B2B89CB6F1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2224AE-40A4-483D-991E-9490A01B761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DD3DE117-F3FA-4657-B4A7-40DE41238FA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D85EA1EB-1126-463C-AD87-4FB126C6FF4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90336723-7646-4B25-9EE9-519CC833422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652B6D8B-5579-4262-9376-B702382B0E2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B07893BD-D1AE-48C1-91A9-D4787937628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0C6FEEA5-8E66-4C31-92AD-01305FF4887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D3E18335-591C-4354-9390-DD371BB3F92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151098D0-C2B4-4D61-92D5-C81DDBDA22D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3EACD9C3-3E01-47CF-BC68-BDAE22E30B4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80A5C950-6480-44E0-9D50-F193147D556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C68F1BDE-24EB-4308-AB69-F353C8598B4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D83E12EF-845B-41E6-BA82-F6CD46C0FEA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E646EE72-4D70-46B4-B655-74722AAC2AD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72BB073B-89FD-4B47-814B-A8EE7A1EE18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EEE25488-63A9-43E5-A03F-2E628C3B211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2BE7FDEE-BD70-4D8F-B5CE-4D03F1D00E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3039673A-8522-4BFC-B8B2-7F2FEAED418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47AB08C4-AF01-4D1D-90EA-A4113CFF994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FC8E7B06-FF45-4365-9DF4-E8E315A5B34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08F00765-F5EC-427C-A7A1-CDFA0406F2A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FE1EF8A-C81D-4879-9142-3697CA0BCBD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D80C0B62-6F07-4DD2-B308-F3C29F29443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9C7C8CB-2D13-4138-B3C1-B78EC19B59D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8EB1BC7E-04BC-423C-843D-7C149C25A1A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A8BA62C3-B17C-4AD0-B585-1C42ED7456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1B6F8BD1-22F9-4EE2-93C7-F859F3B9908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B173F2AA-33AE-4A43-AFA9-50C60D6F689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16339DB1-5BB0-42C5-B12D-7555AD403DA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1413BF1A-CE02-41EB-8977-EBE39AE0DAB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7899680C-3DC7-4B71-8D34-7EE8306FEC2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13B57EA5-419A-4EE0-BB93-356B12F6D03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37A79B15-73B1-417F-A985-25FBC893F73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566DE9DC-92E2-44D8-B7D0-D1295DD8F03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A9A1F3CD-685D-4541-8715-91E39B1E230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C63E90F9-BD80-4805-A68E-CA56D52496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1014402D-979B-4D18-9E85-4D8F6C986F4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2A04AE49-4B0B-4908-B1DB-480F568D284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3293E6AC-4EF0-4B88-AC7E-BCB112010B6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6344B49D-AFCD-4426-AC08-F3128282C34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83B776AB-0884-47E4-AC8D-69A19A6103D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01EC5397-87DB-4803-855B-44DFE9BBB8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18EF0075-59DA-4C16-BF01-C65EE2DDD8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9ABF3642-CC62-4EA5-8A59-1AFF97A5608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F7715913-AE6D-4FFC-A6EC-E7EE027D27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46B78CB6-17D0-445E-A523-FD18D3BE29D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783E7655-41DA-4DFA-9DEC-FD37064F0AB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5E953697-F897-4DE0-B735-80C721129E6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7C7CED19-0566-4D81-A59A-5A3561F1B7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CE247A59-B18F-4331-BC8D-07C3DA5E8E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F21C3132-6A07-4EB5-A00C-2176067CB1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4067D677-3FA9-4187-B1CA-F6298A917C2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82E9FC80-B3E8-47CE-862C-9F6E9E598A4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2D383F3C-A57C-472A-9E05-CCD8A4F8E50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E534D376-6ABA-4DF9-BBEA-EB5A8818043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pic>
        <p:nvPicPr>
          <p:cNvPr id="7" name="Graphic 6" descr="Marker">
            <a:extLst>
              <a:ext uri="{FF2B5EF4-FFF2-40B4-BE49-F238E27FC236}">
                <a16:creationId xmlns:a16="http://schemas.microsoft.com/office/drawing/2014/main" id="{19C1837E-A628-4232-BECB-A46C77D2A69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516250" y="1643728"/>
            <a:ext cx="2765183" cy="2765183"/>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Racing Bar Plot</a:t>
            </a:r>
            <a:endParaRPr dirty="0"/>
          </a:p>
        </p:txBody>
      </p:sp>
      <p:pic>
        <p:nvPicPr>
          <p:cNvPr id="3" name="video1.mp4" descr="video1.mp4">
            <a:hlinkClick r:id="" action="ppaction://media"/>
            <a:extLst>
              <a:ext uri="{FF2B5EF4-FFF2-40B4-BE49-F238E27FC236}">
                <a16:creationId xmlns:a16="http://schemas.microsoft.com/office/drawing/2014/main" id="{68DF6785-AA75-7842-B02D-43A26BAA9B1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32094" r="-1"/>
          <a:stretch/>
        </p:blipFill>
        <p:spPr>
          <a:xfrm>
            <a:off x="480143" y="1000184"/>
            <a:ext cx="8183714" cy="384137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01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xfrm>
            <a:off x="3588900" y="2149500"/>
            <a:ext cx="1966200" cy="84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720" dirty="0"/>
              <a:t>Thanks!</a:t>
            </a:r>
            <a:endParaRPr sz="372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59596-DDA1-FA40-AE22-6B53EE57BCDC}"/>
              </a:ext>
            </a:extLst>
          </p:cNvPr>
          <p:cNvSpPr>
            <a:spLocks noGrp="1"/>
          </p:cNvSpPr>
          <p:nvPr>
            <p:ph type="title"/>
          </p:nvPr>
        </p:nvSpPr>
        <p:spPr/>
        <p:txBody>
          <a:bodyPr>
            <a:normAutofit fontScale="90000"/>
          </a:bodyPr>
          <a:lstStyle/>
          <a:p>
            <a:r>
              <a:rPr lang="en-US" dirty="0"/>
              <a:t>Resources </a:t>
            </a:r>
          </a:p>
        </p:txBody>
      </p:sp>
      <p:sp>
        <p:nvSpPr>
          <p:cNvPr id="5" name="Rectangle 2">
            <a:extLst>
              <a:ext uri="{FF2B5EF4-FFF2-40B4-BE49-F238E27FC236}">
                <a16:creationId xmlns:a16="http://schemas.microsoft.com/office/drawing/2014/main" id="{031F36EF-FFC8-4B45-A62C-D75B2C82CFD0}"/>
              </a:ext>
            </a:extLst>
          </p:cNvPr>
          <p:cNvSpPr>
            <a:spLocks noGrp="1" noChangeArrowheads="1"/>
          </p:cNvSpPr>
          <p:nvPr>
            <p:ph type="body" idx="1"/>
          </p:nvPr>
        </p:nvSpPr>
        <p:spPr bwMode="auto">
          <a:xfrm>
            <a:off x="311700" y="931999"/>
            <a:ext cx="7391767" cy="17388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304704"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Council, C., 2021. </a:t>
            </a:r>
            <a:r>
              <a:rPr kumimoji="0" lang="en-US" altLang="en-US" sz="1200" b="0" i="1"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Early detection and screening. </a:t>
            </a: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[Online] </a:t>
            </a:r>
            <a:b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Available at: </a:t>
            </a:r>
            <a:r>
              <a:rPr kumimoji="0" lang="en-US" altLang="en-US" sz="1200" b="0" i="0" u="sng"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https://</a:t>
            </a:r>
            <a:r>
              <a:rPr kumimoji="0" lang="en-US" altLang="en-US" sz="1200" b="0" i="0" u="sng" strike="noStrike" cap="none" normalizeH="0" baseline="0" dirty="0" err="1">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www.cancer.org.au</a:t>
            </a:r>
            <a:r>
              <a:rPr kumimoji="0" lang="en-US" altLang="en-US" sz="1200" b="0" i="0" u="sng"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/cancer-information/causes-and-prevention/early-detection-and-screening</a:t>
            </a:r>
            <a:b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[Accessed 9 September 2021].</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WHO, 2021. </a:t>
            </a:r>
            <a:r>
              <a:rPr kumimoji="0" lang="en-US" altLang="en-US" sz="1200" b="0" i="1"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Promoting Cancer Early Diagnosis. </a:t>
            </a: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[Online] </a:t>
            </a:r>
            <a:b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Available at: </a:t>
            </a:r>
            <a:r>
              <a:rPr kumimoji="0" lang="en-US" altLang="en-US" sz="1200" b="0" i="0" u="sng"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https://</a:t>
            </a:r>
            <a:r>
              <a:rPr kumimoji="0" lang="en-US" altLang="en-US" sz="1200" b="0" i="0" u="sng" strike="noStrike" cap="none" normalizeH="0" baseline="0" dirty="0" err="1">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www.who.int</a:t>
            </a:r>
            <a:r>
              <a:rPr kumimoji="0" lang="en-US" altLang="en-US" sz="1200" b="0" i="0" u="sng"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/activities/promoting-cancer-early-diagnosis</a:t>
            </a:r>
            <a:b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[Accessed 9 September 2021].</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1951981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{A10B573B-83A4-E24F-A70A-B8A9E2993067}tf10001058</Template>
  <TotalTime>91</TotalTime>
  <Words>322</Words>
  <Application>Microsoft Macintosh PowerPoint</Application>
  <PresentationFormat>On-screen Show (16:9)</PresentationFormat>
  <Paragraphs>20</Paragraphs>
  <Slides>8</Slides>
  <Notes>6</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Celestial</vt:lpstr>
      <vt:lpstr>How are people dying in Australia, Canada, UK, USA and New Zealand?</vt:lpstr>
      <vt:lpstr>Problem Relevance and Motivation</vt:lpstr>
      <vt:lpstr>Method for Analysis </vt:lpstr>
      <vt:lpstr>PowerPoint Presentation</vt:lpstr>
      <vt:lpstr>World Map</vt:lpstr>
      <vt:lpstr>Racing Bar Plot</vt:lpstr>
      <vt:lpstr>Thanks!</vt:lpstr>
      <vt:lpstr>Resources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are we dying?</dc:title>
  <cp:lastModifiedBy>Dhyan Nayan Darji</cp:lastModifiedBy>
  <cp:revision>51</cp:revision>
  <dcterms:modified xsi:type="dcterms:W3CDTF">2021-11-10T07:33:21Z</dcterms:modified>
</cp:coreProperties>
</file>